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876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66E920E-4DD4-44ED-8570-341A868217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67FB26E-50F0-4DDD-B84E-81F9A5AFBF3D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D194E00-0901-4B95-80A4-5B257FA65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FBF92-463B-4A46-8939-90E642F82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4B8D-4439-425C-B611-09406B26E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98884-3598-497F-BB23-B919CD24F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026734-1C94-4FE8-96FE-D505094C6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A74279-D48A-4E34-8B06-75677D6C2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9FB293-900A-4919-A285-E82AD8A80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1A40B2-9C0B-4055-947C-3E5D19A4D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6A72-78D7-4850-8316-17B6CDB08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9F0C83-6658-42B6-9AA2-94D47F6A0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0BD2D3-6113-428B-A09F-CEE494012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3067C56-CE25-4865-91EE-7A04A5EEF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90" r:id="rId4"/>
    <p:sldLayoutId id="2147483891" r:id="rId5"/>
    <p:sldLayoutId id="2147483892" r:id="rId6"/>
    <p:sldLayoutId id="2147483886" r:id="rId7"/>
    <p:sldLayoutId id="2147483893" r:id="rId8"/>
    <p:sldLayoutId id="2147483894" r:id="rId9"/>
    <p:sldLayoutId id="2147483885" r:id="rId10"/>
    <p:sldLayoutId id="214748388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3rd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Contact with Electric Current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73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4459206"/>
              </a:tblGrid>
              <a:tr h="327664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PHOTO – NOT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AVAILABLE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05" marB="9000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12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Employee sustained an electrical shock when plugging a surge protector into an outlet.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05" marB="9000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64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</a:tr>
              <a:tr h="1978182"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400" baseline="0" dirty="0" smtClean="0">
                          <a:solidFill>
                            <a:schemeClr val="dk1"/>
                          </a:solidFill>
                        </a:rPr>
                        <a:t>Use of defective equipment (unaware). There were no visible signs of any defects.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400" dirty="0" smtClean="0"/>
                        <a:t>Power Surge protector was brought in for use from another building and not checked to ensure it was fit for purpose. </a:t>
                      </a:r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05" marB="9000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400" dirty="0" smtClean="0"/>
                        <a:t>Conduct</a:t>
                      </a:r>
                      <a:r>
                        <a:rPr lang="en-GB" sz="1400" baseline="0" dirty="0" smtClean="0"/>
                        <a:t> review of surge protectors in use to determine if they require to be changed out due to any defects.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400" dirty="0" smtClean="0"/>
                        <a:t>Implement an inspection program to ensure that all surge detectors are checked by an electrician. 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endParaRPr lang="en-GB" sz="1400" b="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 typeface="+mj-lt"/>
                        <a:buNone/>
                      </a:pPr>
                      <a:endParaRPr lang="en-GB" sz="14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407025" y="5983288"/>
            <a:ext cx="347345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8650</TotalTime>
  <Words>119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463</cp:revision>
  <cp:lastPrinted>2003-11-04T16:53:27Z</cp:lastPrinted>
  <dcterms:created xsi:type="dcterms:W3CDTF">2004-01-23T18:06:09Z</dcterms:created>
  <dcterms:modified xsi:type="dcterms:W3CDTF">2016-04-07T17:32:01Z</dcterms:modified>
</cp:coreProperties>
</file>